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1" r:id="rId5"/>
    <p:sldId id="262" r:id="rId6"/>
    <p:sldId id="264" r:id="rId7"/>
    <p:sldId id="267" r:id="rId8"/>
    <p:sldId id="268" r:id="rId9"/>
    <p:sldId id="269" r:id="rId10"/>
    <p:sldId id="270" r:id="rId11"/>
    <p:sldId id="259" r:id="rId12"/>
    <p:sldId id="271" r:id="rId13"/>
    <p:sldId id="263" r:id="rId14"/>
    <p:sldId id="266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F65F35-6710-4DF7-BB77-3EC1C346D4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72D1B13-3521-4744-897D-4E03AA408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F68AD34-B9EB-4BDC-9A2B-BCA390899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3F73-4098-44F7-955D-3A686FA3CB17}" type="datetimeFigureOut">
              <a:rPr lang="sk-SK" smtClean="0"/>
              <a:t>4. 4. 2023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FE1AB33-BE81-4F39-A301-08D10428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402D14D-46CE-410C-B866-C41F52C8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699F-7AE5-45E8-88D5-A5BAEC1750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094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650F08-D9D7-42CB-8C4A-39DEC5D61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A96D9BA-EF1B-4030-A720-A94FF8A47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BC3EB85-AAAC-4564-85F5-5AECB313C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3F73-4098-44F7-955D-3A686FA3CB17}" type="datetimeFigureOut">
              <a:rPr lang="sk-SK" smtClean="0"/>
              <a:t>4. 4. 2023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E9EBB47-3B6D-49E4-99D3-5B30AA3C5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01DBA53-14B5-49B0-83A8-C326727CE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699F-7AE5-45E8-88D5-A5BAEC1750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047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FBEC71AB-A43C-43FF-B4EB-7DA5EDCBF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AA960F50-94CB-44B2-A0AA-3AB742AF2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FD5C0E7-819A-41D7-A923-88B2510C8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3F73-4098-44F7-955D-3A686FA3CB17}" type="datetimeFigureOut">
              <a:rPr lang="sk-SK" smtClean="0"/>
              <a:t>4. 4. 2023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31A8765-57BD-4AC3-8198-5A78EFCBA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6B4CF8B-B237-447F-AB30-71A342606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699F-7AE5-45E8-88D5-A5BAEC1750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250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C96D44-1498-4A3E-9416-F59CE20D8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49C3E70-B0A3-4474-AF97-8863C0514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1C2F5FE-B5D8-4758-B287-DBE5AF60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3F73-4098-44F7-955D-3A686FA3CB17}" type="datetimeFigureOut">
              <a:rPr lang="sk-SK" smtClean="0"/>
              <a:t>4. 4. 2023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600E918-C8E4-48DF-9102-23D40F84C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77965E6-7D78-44DE-A9A7-03E10BA96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699F-7AE5-45E8-88D5-A5BAEC1750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389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1488C7-0CB1-44AB-827A-6C3FEFFA5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13F922E-184F-4C02-9838-9DAE00CC5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5ADEE3F-0F41-49DD-82DC-F0D97C911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3F73-4098-44F7-955D-3A686FA3CB17}" type="datetimeFigureOut">
              <a:rPr lang="sk-SK" smtClean="0"/>
              <a:t>4. 4. 2023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DFC423F-DDAC-470F-BC0E-2A99366E5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7B55EC7-C09A-47A8-A753-13F3A4927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699F-7AE5-45E8-88D5-A5BAEC1750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4864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82FE83-CA26-400F-B1DC-B07E5DD2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1C31B59-C829-4183-AF86-8C4C37780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94584C7-6EB3-419D-9C20-F64E75260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0E15F1F-D80A-4E95-A5F8-03D573D5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3F73-4098-44F7-955D-3A686FA3CB17}" type="datetimeFigureOut">
              <a:rPr lang="sk-SK" smtClean="0"/>
              <a:t>4. 4. 2023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FAE3149-C52C-4A04-A082-FBE9AC733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E1A59A4-1FA6-48FD-A214-E84741F7F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699F-7AE5-45E8-88D5-A5BAEC1750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692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5402FE-EB38-48EA-A787-90AC8C989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243702-61DD-4BE7-B3F5-29C78CB06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DF0343B-238B-4E2F-BB51-E5974A647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CF72D88-0887-4F0A-B871-42FB75B43D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00A82023-C25B-4A21-B61B-30C34A4C91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8A0B37CF-4CF3-4941-8FAB-568ADFB8C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3F73-4098-44F7-955D-3A686FA3CB17}" type="datetimeFigureOut">
              <a:rPr lang="sk-SK" smtClean="0"/>
              <a:t>4. 4. 2023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AD4CB6BF-1586-4097-BB72-BDA82D06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7962BB50-92F0-4908-919D-15A770DA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699F-7AE5-45E8-88D5-A5BAEC1750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0244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FD7CE8-0238-48AE-A9F1-5FB1A6666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D6030E0-0FA6-491B-8854-7A190660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3F73-4098-44F7-955D-3A686FA3CB17}" type="datetimeFigureOut">
              <a:rPr lang="sk-SK" smtClean="0"/>
              <a:t>4. 4. 2023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6F0CC69-7D1E-4918-9CE2-AD4600D6E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26AAD2F-F14E-4E9F-A4BC-8D6809B14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699F-7AE5-45E8-88D5-A5BAEC1750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0621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A2BC7802-D1BE-4BCF-9A0D-3F97D62C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3F73-4098-44F7-955D-3A686FA3CB17}" type="datetimeFigureOut">
              <a:rPr lang="sk-SK" smtClean="0"/>
              <a:t>4. 4. 2023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CE158FA9-8380-4A95-BB79-A561A38A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2198BE7-96C7-4C41-869A-56BA72A1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699F-7AE5-45E8-88D5-A5BAEC1750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462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9EE0DD-3D5D-40FD-88A7-5B14DA2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32A7F49-3548-4227-BCBE-60C48719B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8A9E014-4294-408D-A953-6DB99E63F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CC64B95-052A-4061-AC80-6435C2EF6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3F73-4098-44F7-955D-3A686FA3CB17}" type="datetimeFigureOut">
              <a:rPr lang="sk-SK" smtClean="0"/>
              <a:t>4. 4. 2023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CDB6832-FA40-4A0B-B256-B68A19629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0FE3755-BC98-4934-BD48-E0E12C008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699F-7AE5-45E8-88D5-A5BAEC1750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690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3B5D40-04DC-45FF-BCF0-4826F4F99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9CD04CF1-501E-4E24-B49E-EABC5C3A0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D01851-4D58-4633-A7E1-488D29528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8C59DBE-7108-4815-8905-8B0BF7B0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3F73-4098-44F7-955D-3A686FA3CB17}" type="datetimeFigureOut">
              <a:rPr lang="sk-SK" smtClean="0"/>
              <a:t>4. 4. 2023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B77C88C-534B-4BD2-A592-2B57FD8A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B177914-5C40-4B0F-ACFB-84BC7D55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699F-7AE5-45E8-88D5-A5BAEC1750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320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E590FDF5-F38B-4E5A-9C6D-BA0C9C3B7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E3F2942-4351-42B2-9118-C2B2A29AC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9C09C52-AB4A-4109-971D-B7652C3FE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83F73-4098-44F7-955D-3A686FA3CB17}" type="datetimeFigureOut">
              <a:rPr lang="sk-SK" smtClean="0"/>
              <a:t>4. 4. 2023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BAC91C3-BF58-481A-A965-A6C76B497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9D7C758-0AD0-4823-A408-D1490A42A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C699F-7AE5-45E8-88D5-A5BAEC1750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26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Anna.Sestakova@minv.sk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5938A-BC22-4439-9BA3-02DD67FBF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644" y="1189386"/>
            <a:ext cx="5678466" cy="2387600"/>
          </a:xfrm>
        </p:spPr>
        <p:txBody>
          <a:bodyPr>
            <a:normAutofit/>
          </a:bodyPr>
          <a:lstStyle/>
          <a:p>
            <a:r>
              <a:rPr lang="sk-SK" sz="5400" b="1" dirty="0"/>
              <a:t>DIAGNOSTIKA VÚC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6AFDE5-1B41-461D-926C-D8766FEC2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916" y="3797032"/>
            <a:ext cx="9724373" cy="1689367"/>
          </a:xfrm>
        </p:spPr>
        <p:txBody>
          <a:bodyPr>
            <a:normAutofit/>
          </a:bodyPr>
          <a:lstStyle/>
          <a:p>
            <a:pPr algn="l"/>
            <a:r>
              <a:rPr lang="sk-SK" b="1" dirty="0"/>
              <a:t>Predstavenie fáz diagnostiky </a:t>
            </a:r>
          </a:p>
          <a:p>
            <a:pPr algn="l"/>
            <a:r>
              <a:rPr lang="sk-SK" b="1" dirty="0"/>
              <a:t>Miera a spôsob zapojenia KoP </a:t>
            </a:r>
          </a:p>
          <a:p>
            <a:pPr algn="l"/>
            <a:r>
              <a:rPr lang="sk-SK" b="1" dirty="0"/>
              <a:t>Očakávané výstupy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DA7A596-819D-4BBC-AD84-AE54799C1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64" y="5735637"/>
            <a:ext cx="10059272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74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18C46FB1-4791-4E18-BBC1-D55C9C8B3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9" y="1046691"/>
            <a:ext cx="7109706" cy="2667353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4F1AE347-E668-48C9-B2B1-89E91D78C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109" y="4377859"/>
            <a:ext cx="2237426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80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532DD12-3A49-4F8B-8D1B-E00017348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1244"/>
            <a:ext cx="10515600" cy="5815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79E02868-6F40-4C6B-9A7B-A53E19B1D4DA}"/>
              </a:ext>
            </a:extLst>
          </p:cNvPr>
          <p:cNvSpPr txBox="1"/>
          <p:nvPr/>
        </p:nvSpPr>
        <p:spPr>
          <a:xfrm>
            <a:off x="4515556" y="409337"/>
            <a:ext cx="3160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highlight>
                  <a:srgbClr val="FFFF00"/>
                </a:highlight>
              </a:rPr>
              <a:t>FÁZA 2 - DOTAZNÍK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F4D6869A-0DDF-4C7E-A749-140CEB880FD9}"/>
              </a:ext>
            </a:extLst>
          </p:cNvPr>
          <p:cNvSpPr txBox="1"/>
          <p:nvPr/>
        </p:nvSpPr>
        <p:spPr>
          <a:xfrm>
            <a:off x="437658" y="919095"/>
            <a:ext cx="11316684" cy="7801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sk-SK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ČO CHCEME ZISTIŤ:</a:t>
            </a:r>
            <a:r>
              <a:rPr lang="sk-SK" sz="1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k-SK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k-SK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akej miery spolupracujú jednotlivé odbory? 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sk-SK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k-SK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Ako zamestnanci hodnotia kvalitu tejto spolupráce? 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sk-SK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k-SK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sk-SK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nímajú zamestnanci participáciu ako významnú pre prácu ich odboru?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sk-SK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k-SK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Aké percento zamestnancov prichádza v rámci svojej práce do kontaktu s participáciou? 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sk-SK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k-SK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ktoré činnosti a z akých dôvodov využívajú úrady externých dodávateľov služieb? 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sk-SK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k-SK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Aké prekážky vnímajú zamestnanci v súvislosti s participáciou a čo by im pomohlo odstrániť tieto prekážky? 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sk-SK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k-SK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akej miery zamestnanci vedia o možnostiach spolupráce s koordinátormi participácie?  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sk-SK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k-SK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Aký typ a formát školení v súvislosti s participáciou by im najviac vyhovoval?</a:t>
            </a:r>
          </a:p>
          <a:p>
            <a:r>
              <a:rPr lang="sk-SK" b="1" dirty="0"/>
              <a:t> </a:t>
            </a:r>
          </a:p>
          <a:p>
            <a:r>
              <a:rPr lang="sk-SK" sz="2000" b="1" dirty="0"/>
              <a:t>Ukážka (dotazník) </a:t>
            </a:r>
          </a:p>
          <a:p>
            <a:r>
              <a:rPr lang="sk-SK" b="1" dirty="0"/>
              <a:t> </a:t>
            </a:r>
          </a:p>
          <a:p>
            <a:r>
              <a:rPr lang="sk-SK" b="1" dirty="0"/>
              <a:t> </a:t>
            </a:r>
          </a:p>
          <a:p>
            <a:r>
              <a:rPr lang="sk-SK" b="1" dirty="0"/>
              <a:t> </a:t>
            </a:r>
          </a:p>
          <a:p>
            <a:r>
              <a:rPr lang="sk-SK" b="1" dirty="0"/>
              <a:t> </a:t>
            </a:r>
          </a:p>
          <a:p>
            <a:r>
              <a:rPr lang="sk-SK" b="1" dirty="0"/>
              <a:t> </a:t>
            </a:r>
          </a:p>
          <a:p>
            <a:r>
              <a:rPr lang="sk-SK" b="1" dirty="0"/>
              <a:t> </a:t>
            </a:r>
          </a:p>
          <a:p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631077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68678D-8EA2-4EA4-BFF8-1902E58AB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2786"/>
          </a:xfrm>
        </p:spPr>
        <p:txBody>
          <a:bodyPr>
            <a:normAutofit/>
          </a:bodyPr>
          <a:lstStyle/>
          <a:p>
            <a:r>
              <a:rPr lang="sk-SK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DOPLNIŤ OTÁZKU (časť Koordinácia, komunikácia a spolupráca)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D1A6882-88C0-4126-A897-5A0FB5FB5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7912"/>
            <a:ext cx="10515600" cy="4969051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Akým nástrojom na zlepšenie medziodborovej spolupráce by ste dali prednosť?</a:t>
            </a:r>
            <a:endParaRPr lang="sk-SK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Doplniť možnosti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(napr. spoločné raňajky) – podľa koordinátorov participácie</a:t>
            </a:r>
            <a:endParaRPr lang="sk-SK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.... </a:t>
            </a:r>
          </a:p>
          <a:p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.... </a:t>
            </a:r>
          </a:p>
          <a:p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....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2586919-5900-407C-A080-E69FC5D60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7452" y="4907273"/>
            <a:ext cx="2666348" cy="126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36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6AB656-72A4-4DD0-B7D2-C865869F9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5"/>
            <a:ext cx="10515600" cy="741186"/>
          </a:xfrm>
        </p:spPr>
        <p:txBody>
          <a:bodyPr>
            <a:normAutofit/>
          </a:bodyPr>
          <a:lstStyle/>
          <a:p>
            <a:r>
              <a:rPr lang="sk-SK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REKAPITULÁCIA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  <a:endParaRPr lang="sk-SK" sz="18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FFDFA65-4308-45E7-814D-C1574D5E1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106311"/>
            <a:ext cx="10947400" cy="555413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sz="1800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ÚLOHA (koordinátori):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defRPr/>
            </a:pPr>
            <a:r>
              <a:rPr lang="sk-SK" sz="18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Zmapovať respondentov na rozhovory a poslať do 18.4.</a:t>
            </a:r>
          </a:p>
          <a:p>
            <a:pPr marL="0" indent="0">
              <a:buNone/>
              <a:defRPr/>
            </a:pPr>
            <a:r>
              <a:rPr lang="sk-SK" sz="1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  <a:defRPr/>
            </a:pPr>
            <a:r>
              <a:rPr lang="sk-SK" sz="1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sz="1800" b="1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ÚLOHA ÚSVROS: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k-SK" sz="800" b="1" dirty="0">
              <a:solidFill>
                <a:prstClr val="black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Nastaviť pravidelné konzultačné stretnutia:</a:t>
            </a:r>
          </a:p>
          <a:p>
            <a:pPr>
              <a:defRPr/>
            </a:pPr>
            <a:r>
              <a:rPr lang="sk-SK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Zber dát </a:t>
            </a:r>
            <a:r>
              <a:rPr lang="sk-SK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(najbližšie 18.4.)</a:t>
            </a:r>
          </a:p>
          <a:p>
            <a:pPr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Analýza dát </a:t>
            </a:r>
          </a:p>
          <a:p>
            <a:pPr>
              <a:defRPr/>
            </a:pPr>
            <a:r>
              <a:rPr lang="sk-SK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Písanie záverečnej správy (diagnostika)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A9E9D76-3931-4A5D-9D9C-B091FF45A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689" y="4098120"/>
            <a:ext cx="2374051" cy="239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01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51822" y="5637007"/>
            <a:ext cx="9326880" cy="102197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b="1" dirty="0">
                <a:solidFill>
                  <a:schemeClr val="tx1"/>
                </a:solidFill>
                <a:hlinkClick r:id="rId2"/>
              </a:rPr>
              <a:t>Anna.Sestakova@minv.sk</a:t>
            </a:r>
            <a:r>
              <a:rPr lang="sk-SK" sz="3200" b="1" dirty="0">
                <a:solidFill>
                  <a:schemeClr val="tx1"/>
                </a:solidFill>
              </a:rPr>
              <a:t>  0911 506 965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1" y="149206"/>
            <a:ext cx="9326880" cy="526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3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182A85-D0D1-48A0-BF8A-9DC33E79F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17A89BF-D5CE-4B70-A0AC-41B637258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36DA799-7720-4FB7-8D77-65B53D284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185737"/>
            <a:ext cx="1094422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98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AC5CC-0386-4021-BA6D-28B26E40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241"/>
            <a:ext cx="10515600" cy="933097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/>
              <a:t>ZBER A ANALÝZA DÁT OD VEDÚCICH A RIADITEĽOV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F96A731-2C7D-4F6F-8A73-D9B3984A2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778" y="1825625"/>
            <a:ext cx="11187289" cy="46925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CIELE: </a:t>
            </a: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Zmapovanie participatívne tvorených politík a participatívnej praxe </a:t>
            </a: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Zmapovanie systému medziodborovej spolupráce a existujúcich smerníc </a:t>
            </a: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Identifikovanie bariér v súvislosti s participáciou a významu prisudzovaného participácii   </a:t>
            </a: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Zisťovanie miery oboznámenosti a záujmu o spoluprácu s koordinátormi participácie</a:t>
            </a: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Prieskum potrieb a preferencií úradov ohľadom tém a formátov školení</a:t>
            </a:r>
          </a:p>
          <a:p>
            <a:pPr marL="0" indent="0">
              <a:buNone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DOTAZNÍK sa skladal z 5 základných častí:</a:t>
            </a:r>
          </a:p>
          <a:p>
            <a:pPr marL="457200" indent="-457200">
              <a:buAutoNum type="arabicPeriod"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Participatívna prax na úrade </a:t>
            </a:r>
          </a:p>
          <a:p>
            <a:pPr marL="457200" indent="-457200">
              <a:buAutoNum type="arabicPeriod"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Medziodborová komunikácia, koordinácia a spolupráca </a:t>
            </a:r>
          </a:p>
          <a:p>
            <a:pPr marL="457200" indent="-457200">
              <a:buAutoNum type="arabicPeriod"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Vnímanie a postoje k participácii  </a:t>
            </a:r>
          </a:p>
          <a:p>
            <a:pPr marL="457200" indent="-457200">
              <a:buAutoNum type="arabicPeriod"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Reflexia koordinátorov participácie</a:t>
            </a:r>
          </a:p>
          <a:p>
            <a:pPr marL="457200" indent="-457200">
              <a:buAutoNum type="arabicPeriod"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Potreby a preferencie ohľadom školení  </a:t>
            </a:r>
          </a:p>
          <a:p>
            <a:pPr marL="0" indent="0">
              <a:buNone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sk-SK" sz="20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ÚLOHA (pre ÚSVROS):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 poslať dáta KoP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076ABE8-D41C-467C-A126-EF2436469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5863" y="339853"/>
            <a:ext cx="1475203" cy="190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94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AC5CC-0386-4021-BA6D-28B26E40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241"/>
            <a:ext cx="10515600" cy="933097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/>
              <a:t>ZBER A ANALÝZA DÁT OD ZAMESTNANCOV VÚC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F96A731-2C7D-4F6F-8A73-D9B3984A2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825625"/>
            <a:ext cx="11480800" cy="4767086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CIELE: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Získať podrobnejšie dáta o priebehu participatívne tvorených politík na vybraných odboroch jednotlivých VÚC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Porovnať dáta z rôznych informačných zdrojov (vedúci a riaditelia vs. zamestnanci)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k-S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Porozumieť skúsenostiam s participatívnou praxou z pohľadu zamestnancov VÚC 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sk-SK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ČO CHCEME ZISTIŤ: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sk-S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Akým spôsobom sa realizujú participatívne procesy pri tvorbe politík na danom odbore?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sk-S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Sú to typické príklady zapájania verejnosti alebo skôr výnimky?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sk-S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Ako zamestnanci celkovo hodnotia participatívnu prax na svojom odbore a kde vidia priestor na zlepšenie?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sk-S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Čo je podľa zamestnancov potrebné na to, aby sa súčasná prax tvorby politík na ich odbore zmenila k lepšiemu?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sk-S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Akú úlohu by v tom mohli hrať koordinátori?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sk-S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Existujú nejaké rozdiely v perspektíve zamestnancov a vedúcich odborov? </a:t>
            </a:r>
          </a:p>
          <a:p>
            <a:pPr marL="0" indent="0">
              <a:buNone/>
            </a:pPr>
            <a:endParaRPr lang="sk-SK" sz="2000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30E49C57-6873-428D-B081-9C91A0E9EFD9}"/>
              </a:ext>
            </a:extLst>
          </p:cNvPr>
          <p:cNvSpPr txBox="1"/>
          <p:nvPr/>
        </p:nvSpPr>
        <p:spPr>
          <a:xfrm>
            <a:off x="4605869" y="1100258"/>
            <a:ext cx="3160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highlight>
                  <a:srgbClr val="FFFF00"/>
                </a:highlight>
              </a:rPr>
              <a:t>FÁZA 1 - ROZHOVORY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14F8CAF-0E6F-4710-B5BA-752CD4668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0748" y="2765943"/>
            <a:ext cx="2377727" cy="14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9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4">
            <a:extLst>
              <a:ext uri="{FF2B5EF4-FFF2-40B4-BE49-F238E27FC236}">
                <a16:creationId xmlns:a16="http://schemas.microsoft.com/office/drawing/2014/main" id="{31F2D1B7-C80F-4A9F-AC27-FFB5AC999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979677"/>
              </p:ext>
            </p:extLst>
          </p:nvPr>
        </p:nvGraphicFramePr>
        <p:xfrm>
          <a:off x="325056" y="841023"/>
          <a:ext cx="11516988" cy="578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914725877"/>
                    </a:ext>
                  </a:extLst>
                </a:gridCol>
                <a:gridCol w="3939822">
                  <a:extLst>
                    <a:ext uri="{9D8B030D-6E8A-4147-A177-3AD203B41FA5}">
                      <a16:colId xmlns:a16="http://schemas.microsoft.com/office/drawing/2014/main" val="1956726228"/>
                    </a:ext>
                  </a:extLst>
                </a:gridCol>
                <a:gridCol w="5545166">
                  <a:extLst>
                    <a:ext uri="{9D8B030D-6E8A-4147-A177-3AD203B41FA5}">
                      <a16:colId xmlns:a16="http://schemas.microsoft.com/office/drawing/2014/main" val="2666938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KRAJE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ODBORY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POLITIKY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954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b="1" dirty="0"/>
                        <a:t>BBSK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Odbor sociálnych služieb a zdravotníctva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sk-SK" sz="1600" dirty="0"/>
                        <a:t>1. Koncepcia rozvoja sociálnych služieb 2019 – 2025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384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Odbor verejnej dopravy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2. Plán udržateľnej mobility </a:t>
                      </a:r>
                    </a:p>
                    <a:p>
                      <a:r>
                        <a:rPr lang="sk-SK" sz="1600" dirty="0"/>
                        <a:t>3. Plán dopravnej obslužnosti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00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b="1" dirty="0"/>
                        <a:t>PSK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Odbor sociálnych vecí a rodiny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sk-SK" sz="1600" dirty="0"/>
                        <a:t>1. Koncepcia sociálnych služieb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193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Odbor dopravy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2. Plán dopravnej obslužnosti </a:t>
                      </a:r>
                    </a:p>
                    <a:p>
                      <a:r>
                        <a:rPr lang="sk-SK" sz="1600" dirty="0"/>
                        <a:t>3. Plán udržateľnej mobility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187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b="1" dirty="0"/>
                        <a:t>ŽSK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Odbor kultúry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Smart koncepcia rozvoja kultúry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337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sk-SK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Odbor sociálnych vecí 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Koncepcia sociálnych služieb 2018 – 2023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958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Odbor dopravy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(realizované v gescii regionálneho rozvoja)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Plán udržateľnej mobility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080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b="1" dirty="0"/>
                        <a:t>NSK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Odbor sociálnych vecí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1. Koncepcia rozvoja sociálnych služieb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674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Odbor dopravy a pozemných komunikácií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Plán udržateľnej mobility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173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sz="16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Odbor kultúry a cestovného ruchu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sk-SK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Koncepcia rozvoja kultúry 2021 – 2027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955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b="1" dirty="0"/>
                        <a:t>KSK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sk-SK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Odbor kultúry </a:t>
                      </a:r>
                      <a:endParaRPr lang="sk-SK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sk-SK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Koncepcia rozvoja kultúry </a:t>
                      </a:r>
                      <a:endParaRPr lang="sk-SK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063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Oddelenie dopravy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sk-SK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Plán udržateľnej mobility</a:t>
                      </a:r>
                      <a:endParaRPr lang="sk-SK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67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sz="16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Odbor sociálnych vecí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sk-SK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Koncepcia rozvoja sociálnych služieb </a:t>
                      </a:r>
                      <a:endParaRPr lang="sk-SK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971872"/>
                  </a:ext>
                </a:extLst>
              </a:tr>
            </a:tbl>
          </a:graphicData>
        </a:graphic>
      </p:graphicFrame>
      <p:sp>
        <p:nvSpPr>
          <p:cNvPr id="8" name="BlokTextu 7">
            <a:extLst>
              <a:ext uri="{FF2B5EF4-FFF2-40B4-BE49-F238E27FC236}">
                <a16:creationId xmlns:a16="http://schemas.microsoft.com/office/drawing/2014/main" id="{A7E94E40-F729-450A-9947-B974D42A19E2}"/>
              </a:ext>
            </a:extLst>
          </p:cNvPr>
          <p:cNvSpPr txBox="1"/>
          <p:nvPr/>
        </p:nvSpPr>
        <p:spPr>
          <a:xfrm>
            <a:off x="620889" y="174978"/>
            <a:ext cx="1102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VÝBER ODBOROV A POLITÍK:</a:t>
            </a:r>
          </a:p>
        </p:txBody>
      </p:sp>
    </p:spTree>
    <p:extLst>
      <p:ext uri="{BB962C8B-B14F-4D97-AF65-F5344CB8AC3E}">
        <p14:creationId xmlns:p14="http://schemas.microsoft.com/office/powerpoint/2010/main" val="3994257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C752BE3-DD59-4A46-A797-0881381E9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7688"/>
            <a:ext cx="10515600" cy="6186311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METÓDA: pološtrukturované interview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Vopred pripravený protokol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rámci prípravy konzultácia pre KoP k zberu dát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Nahrávka a prepis rozhovorov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k-SK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Výstup: tri zrealizované rozhovory na jednu politiku (3 politiky za 1 kraj)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k-SK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Analýza dát: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Dáta nezávisle od seba analyzuje ÚSVROS aj koordinátori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Typ analýzy: kvalitatívna obsahová analýza / tematická analýza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sk-SK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sk-SK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sk-SK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ÚLOHA (ÚSVROS):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sk-SK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kumimoji="0" lang="sk-SK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realizovať konzultáciu k zberu dát (realizácia rozhovorov a zhotovenie zápisu)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sk-SK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Zrealizovať konzultáciu k analýze dát</a:t>
            </a:r>
            <a:endParaRPr kumimoji="0" lang="sk-SK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D9D2E530-73D0-43D3-9B6F-16E99F432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309" y="3296355"/>
            <a:ext cx="1810669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28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BC2C85-6159-4B23-A444-8869D6A43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11" y="715081"/>
            <a:ext cx="10515600" cy="549275"/>
          </a:xfrm>
        </p:spPr>
        <p:txBody>
          <a:bodyPr>
            <a:normAutofit/>
          </a:bodyPr>
          <a:lstStyle/>
          <a:p>
            <a:r>
              <a:rPr lang="sk-SK" sz="24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ÚLOHA (koordinátori):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DE91E70-6D5C-4E35-A6F9-5036E7691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822" y="1264356"/>
            <a:ext cx="10969978" cy="55089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Zmapovať konkrétne osoby a ich rolu pri tvorbe politík z tabuľky   </a:t>
            </a:r>
          </a:p>
          <a:p>
            <a:endParaRPr lang="sk-SK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Cieľ: vytipovať respondentov na rozhovory </a:t>
            </a:r>
          </a:p>
          <a:p>
            <a:pPr marL="0" indent="0">
              <a:buNone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Respondenti rozhovorov = zamestnanci poverení prípravou danej politiky (fokus: participatívny proces)</a:t>
            </a:r>
          </a:p>
          <a:p>
            <a:pPr marL="0" indent="0">
              <a:buNone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buNone/>
            </a:pP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Postup:  </a:t>
            </a:r>
          </a:p>
          <a:p>
            <a:pPr marL="0" indent="0">
              <a:buNone/>
            </a:pPr>
            <a:endParaRPr lang="sk-SK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Zistite kto sa podieľal na príprave danej politiky na úrade (nie stakeholderi!)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Zistite, ako boli rozdelené roly a zodpovednosti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Ak pôjde o tím ľudí, vyberte troch zamestnancov, ktorí sa na príprave podieľali najviac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Získajte na nich kontakty   </a:t>
            </a:r>
          </a:p>
          <a:p>
            <a:pPr marL="0" indent="0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Výstup: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zoznam ľudí (meno, kontakt, úloha v participatívnom procese, zoradení podľa dôležitosti)</a:t>
            </a:r>
          </a:p>
          <a:p>
            <a:pPr marL="0" indent="0">
              <a:buNone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1076897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6C0A64EB-EB1D-4E98-86D3-02831EE25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12" y="56444"/>
            <a:ext cx="8173155" cy="6745111"/>
          </a:xfrm>
        </p:spPr>
      </p:pic>
    </p:spTree>
    <p:extLst>
      <p:ext uri="{BB962C8B-B14F-4D97-AF65-F5344CB8AC3E}">
        <p14:creationId xmlns:p14="http://schemas.microsoft.com/office/powerpoint/2010/main" val="1981061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D508E3A4-0812-4A8D-8A16-5E66A190A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112" y="180622"/>
            <a:ext cx="7100710" cy="69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9198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772</Words>
  <Application>Microsoft Office PowerPoint</Application>
  <PresentationFormat>Širokouhlá</PresentationFormat>
  <Paragraphs>157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Wingdings</vt:lpstr>
      <vt:lpstr>Motív Office</vt:lpstr>
      <vt:lpstr>DIAGNOSTIKA VÚC</vt:lpstr>
      <vt:lpstr>Prezentácia programu PowerPoint</vt:lpstr>
      <vt:lpstr>ZBER A ANALÝZA DÁT OD VEDÚCICH A RIADITEĽOV</vt:lpstr>
      <vt:lpstr>ZBER A ANALÝZA DÁT OD ZAMESTNANCOV VÚC</vt:lpstr>
      <vt:lpstr>Prezentácia programu PowerPoint</vt:lpstr>
      <vt:lpstr>Prezentácia programu PowerPoint</vt:lpstr>
      <vt:lpstr>ÚLOHA (koordinátori):</vt:lpstr>
      <vt:lpstr>Prezentácia programu PowerPoint</vt:lpstr>
      <vt:lpstr>Prezentácia programu PowerPoint</vt:lpstr>
      <vt:lpstr>Prezentácia programu PowerPoint</vt:lpstr>
      <vt:lpstr>Prezentácia programu PowerPoint</vt:lpstr>
      <vt:lpstr>DOPLNIŤ OTÁZKU (časť Koordinácia, komunikácia a spolupráca)</vt:lpstr>
      <vt:lpstr>REKAPITULÁCIA: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Admin</dc:creator>
  <cp:lastModifiedBy>Admin</cp:lastModifiedBy>
  <cp:revision>57</cp:revision>
  <dcterms:created xsi:type="dcterms:W3CDTF">2023-03-29T10:23:40Z</dcterms:created>
  <dcterms:modified xsi:type="dcterms:W3CDTF">2023-04-04T09:14:25Z</dcterms:modified>
</cp:coreProperties>
</file>